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8" r:id="rId5"/>
    <p:sldId id="259" r:id="rId6"/>
    <p:sldId id="261" r:id="rId7"/>
    <p:sldId id="260" r:id="rId8"/>
    <p:sldId id="262" r:id="rId9"/>
    <p:sldId id="263" r:id="rId10"/>
    <p:sldId id="264" r:id="rId11"/>
    <p:sldId id="265" r:id="rId12"/>
    <p:sldId id="266" r:id="rId13"/>
    <p:sldId id="267"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8"/>
    <p:restoredTop sz="96327"/>
  </p:normalViewPr>
  <p:slideViewPr>
    <p:cSldViewPr snapToGrid="0" snapToObjects="1">
      <p:cViewPr varScale="1">
        <p:scale>
          <a:sx n="114" d="100"/>
          <a:sy n="114"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00B050"/>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64"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88"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12"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36"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60"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BC47-C3B7-480A-A7D9-97E3441E528B}"/>
              </a:ext>
            </a:extLst>
          </p:cNvPr>
          <p:cNvSpPr>
            <a:spLocks noGrp="1"/>
          </p:cNvSpPr>
          <p:nvPr>
            <p:ph type="title"/>
          </p:nvPr>
        </p:nvSpPr>
        <p:spPr/>
        <p:txBody>
          <a:bodyPr/>
          <a:lstStyle/>
          <a:p>
            <a:r>
              <a:rPr lang="en-US" dirty="0"/>
              <a:t>conclusion</a:t>
            </a:r>
            <a:endParaRPr lang="he-IL" dirty="0"/>
          </a:p>
        </p:txBody>
      </p:sp>
      <p:sp>
        <p:nvSpPr>
          <p:cNvPr id="3" name="Content Placeholder 2">
            <a:extLst>
              <a:ext uri="{FF2B5EF4-FFF2-40B4-BE49-F238E27FC236}">
                <a16:creationId xmlns:a16="http://schemas.microsoft.com/office/drawing/2014/main" id="{50424E4C-4BF7-419A-ABB7-1770C4915AD1}"/>
              </a:ext>
            </a:extLst>
          </p:cNvPr>
          <p:cNvSpPr>
            <a:spLocks noGrp="1"/>
          </p:cNvSpPr>
          <p:nvPr>
            <p:ph idx="1"/>
          </p:nvPr>
        </p:nvSpPr>
        <p:spPr>
          <a:xfrm>
            <a:off x="1141412" y="1963731"/>
            <a:ext cx="9905999" cy="3707228"/>
          </a:xfrm>
        </p:spPr>
        <p:txBody>
          <a:bodyPr>
            <a:normAutofit/>
          </a:bodyPr>
          <a:lstStyle/>
          <a:p>
            <a:r>
              <a:rPr lang="en-US" sz="1700" dirty="0"/>
              <a:t>NFT is a dynamically growing market with hundreds of new projects that announced every day. </a:t>
            </a:r>
            <a:br>
              <a:rPr lang="en-US" sz="1700" dirty="0"/>
            </a:br>
            <a:r>
              <a:rPr lang="en-US" sz="1700" dirty="0"/>
              <a:t>Concurrently it has big investment potential. Analysis of NFT projects based on social media parameters can estimate the popularity of the item and allow gamers and investors to choose their purchase with consideration of future value.</a:t>
            </a:r>
          </a:p>
          <a:p>
            <a:r>
              <a:rPr lang="en-US" sz="1700" dirty="0"/>
              <a:t>Analysis of NFT projects that based on project details and social media parameters can predict the value of the item and allow collectors, investors and other people to choose their purchase with consideration of future value. This will help to focus on specific projects and not to waste time on investigation of projects with less potential value.</a:t>
            </a:r>
          </a:p>
          <a:p>
            <a:r>
              <a:rPr lang="en-US" sz="1700" dirty="0"/>
              <a:t>In this project we considered how such analysis can be implemented.</a:t>
            </a:r>
          </a:p>
        </p:txBody>
      </p:sp>
    </p:spTree>
    <p:extLst>
      <p:ext uri="{BB962C8B-B14F-4D97-AF65-F5344CB8AC3E}">
        <p14:creationId xmlns:p14="http://schemas.microsoft.com/office/powerpoint/2010/main" val="348142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83890" y="2674574"/>
            <a:ext cx="4370664" cy="1047536"/>
          </a:xfrm>
        </p:spPr>
        <p:txBody>
          <a:bodyPr>
            <a:normAutofit fontScale="90000"/>
          </a:bodyPr>
          <a:lstStyle/>
          <a:p>
            <a:pPr algn="ctr"/>
            <a:r>
              <a:rPr lang="en-IL" dirty="0"/>
              <a:t>NFT</a:t>
            </a:r>
            <a:r>
              <a:rPr lang="en-US" dirty="0"/>
              <a:t>:</a:t>
            </a:r>
            <a:br>
              <a:rPr lang="en-US" dirty="0"/>
            </a:br>
            <a:r>
              <a:rPr lang="en-IL" dirty="0"/>
              <a:t> </a:t>
            </a:r>
            <a:r>
              <a:rPr lang="en-US" dirty="0"/>
              <a:t>Non-fungible token </a:t>
            </a:r>
            <a:br>
              <a:rPr lang="en-US" dirty="0"/>
            </a:br>
            <a:br>
              <a:rPr lang="en-US" dirty="0"/>
            </a:b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572000" y="685800"/>
            <a:ext cx="7004304" cy="5530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 (analogous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p:txBody>
      </p:sp>
    </p:spTree>
    <p:extLst>
      <p:ext uri="{BB962C8B-B14F-4D97-AF65-F5344CB8AC3E}">
        <p14:creationId xmlns:p14="http://schemas.microsoft.com/office/powerpoint/2010/main" val="29955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615696" y="2115114"/>
            <a:ext cx="4157640" cy="1609598"/>
          </a:xfrm>
        </p:spPr>
        <p:txBody>
          <a:bodyPr>
            <a:normAutofit/>
          </a:bodyPr>
          <a:lstStyle/>
          <a:p>
            <a:pPr algn="ctr"/>
            <a:r>
              <a:rPr lang="en-US" dirty="0"/>
              <a:t>NFT</a:t>
            </a:r>
            <a:br>
              <a:rPr lang="en-US" dirty="0"/>
            </a:br>
            <a:br>
              <a:rPr lang="en-US" dirty="0"/>
            </a:br>
            <a:r>
              <a:rPr lang="en-US" dirty="0"/>
              <a:t>The future…</a:t>
            </a:r>
            <a:endParaRPr lang="en-IL" dirty="0"/>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639112" y="813816"/>
            <a:ext cx="6937192" cy="5791426"/>
          </a:xfrm>
        </p:spPr>
        <p:txBody>
          <a:bodyPr>
            <a:noAutofit/>
          </a:bodyPr>
          <a:lstStyle/>
          <a:p>
            <a:pPr marL="0" indent="0">
              <a:spcBef>
                <a:spcPts val="400"/>
              </a:spcBef>
              <a:buNone/>
            </a:pPr>
            <a:r>
              <a:rPr lang="en-US" sz="2000" dirty="0"/>
              <a:t>The crypto world is fast-moving. By the time you’re reading this, there are probably upcoming new crazy NFTs projects. </a:t>
            </a:r>
          </a:p>
          <a:p>
            <a:pPr marL="0" indent="0">
              <a:spcBef>
                <a:spcPts val="400"/>
              </a:spcBef>
              <a:buNone/>
            </a:pPr>
            <a:r>
              <a:rPr lang="en-US" sz="2000" dirty="0"/>
              <a:t>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2000" dirty="0"/>
            </a:br>
            <a:endParaRPr lang="en-US" sz="2000" dirty="0"/>
          </a:p>
          <a:p>
            <a:pPr marL="0" indent="0">
              <a:spcBef>
                <a:spcPts val="400"/>
              </a:spcBef>
              <a:buNone/>
            </a:pPr>
            <a:r>
              <a:rPr lang="en-US" sz="20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13480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($271,519.24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dirty="0"/>
              <a:t>Server –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7" name="Picture 6">
            <a:extLst>
              <a:ext uri="{FF2B5EF4-FFF2-40B4-BE49-F238E27FC236}">
                <a16:creationId xmlns:a16="http://schemas.microsoft.com/office/drawing/2014/main" id="{A497F931-0FFE-4446-B0D0-D1E085CB0898}"/>
              </a:ext>
            </a:extLst>
          </p:cNvPr>
          <p:cNvPicPr>
            <a:picLocks noChangeAspect="1"/>
          </p:cNvPicPr>
          <p:nvPr/>
        </p:nvPicPr>
        <p:blipFill>
          <a:blip r:embed="rId2"/>
          <a:stretch>
            <a:fillRect/>
          </a:stretch>
        </p:blipFill>
        <p:spPr>
          <a:xfrm>
            <a:off x="1739725" y="336873"/>
            <a:ext cx="8709371" cy="6175171"/>
          </a:xfrm>
          <a:prstGeom prst="rect">
            <a:avLst/>
          </a:prstGeom>
        </p:spPr>
      </p:pic>
    </p:spTree>
    <p:extLst>
      <p:ext uri="{BB962C8B-B14F-4D97-AF65-F5344CB8AC3E}">
        <p14:creationId xmlns:p14="http://schemas.microsoft.com/office/powerpoint/2010/main" val="206216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3026</TotalTime>
  <Words>1025</Words>
  <Application>Microsoft Office PowerPoint</Application>
  <PresentationFormat>Widescreen</PresentationFormat>
  <Paragraphs>75</Paragraphs>
  <Slides>15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Glitchy Demo</vt:lpstr>
      <vt:lpstr>Times New Roman</vt:lpstr>
      <vt:lpstr>Tw Cen MT</vt:lpstr>
      <vt:lpstr>Circuit</vt:lpstr>
      <vt:lpstr>Worksheet</vt:lpstr>
      <vt:lpstr>NFT Rating</vt:lpstr>
      <vt:lpstr>NFT:  Non-fungible token   what is it?!</vt:lpstr>
      <vt:lpstr>NFT  The future…</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Avital Chissick</cp:lastModifiedBy>
  <cp:revision>15</cp:revision>
  <dcterms:created xsi:type="dcterms:W3CDTF">2021-12-10T15:47:20Z</dcterms:created>
  <dcterms:modified xsi:type="dcterms:W3CDTF">2021-12-14T12:31:27Z</dcterms:modified>
  <cp:category/>
</cp:coreProperties>
</file>